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0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31.01.2018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31.01.2018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31.01.2018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2132856"/>
            <a:ext cx="7408333" cy="3450696"/>
          </a:xfrm>
        </p:spPr>
        <p:txBody>
          <a:bodyPr>
            <a:normAutofit/>
          </a:bodyPr>
          <a:lstStyle/>
          <a:p>
            <a:r>
              <a:rPr lang="ru-RU" sz="2800" b="1" dirty="0"/>
              <a:t>Я говорил ему о ней, с ним вместе уходя</a:t>
            </a:r>
          </a:p>
          <a:p>
            <a:r>
              <a:rPr lang="ru-RU" sz="2800" b="1" dirty="0"/>
              <a:t>Я все-таки его умней, хотя боюсь дождя.</a:t>
            </a:r>
          </a:p>
          <a:p>
            <a:r>
              <a:rPr lang="ru-RU" sz="2800" b="1" dirty="0"/>
              <a:t>Он обо мне шепнул ему,</a:t>
            </a:r>
          </a:p>
          <a:p>
            <a:r>
              <a:rPr lang="ru-RU" sz="2800" b="1" dirty="0"/>
              <a:t>Но все это - вранье.</a:t>
            </a:r>
          </a:p>
          <a:p>
            <a:r>
              <a:rPr lang="ru-RU" sz="2800" b="1" dirty="0"/>
              <a:t>Они-то знают, почему вступились за неё</a:t>
            </a:r>
          </a:p>
          <a:p>
            <a:endParaRPr lang="ru-RU" sz="2800" b="1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Число .</a:t>
            </a:r>
            <a:br>
              <a:rPr lang="ru-RU" dirty="0" smtClean="0"/>
            </a:br>
            <a:r>
              <a:rPr lang="ru-RU" dirty="0" smtClean="0"/>
              <a:t>Классная работа.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78703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000" dirty="0"/>
              <a:t>Мы отправились с им в кино.</a:t>
            </a:r>
          </a:p>
          <a:p>
            <a:r>
              <a:rPr lang="ru-RU" sz="4000" dirty="0"/>
              <a:t>По дороге мы встретили девочку и спросили у ее дорогу.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Найди ошибку!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81495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b="1" dirty="0"/>
              <a:t>Я узнал …</a:t>
            </a:r>
          </a:p>
          <a:p>
            <a:r>
              <a:rPr lang="ru-RU" sz="2800" b="1" dirty="0"/>
              <a:t>Я научился …</a:t>
            </a:r>
          </a:p>
          <a:p>
            <a:r>
              <a:rPr lang="ru-RU" sz="2800" b="1" dirty="0"/>
              <a:t>Мне было трудно …</a:t>
            </a:r>
          </a:p>
          <a:p>
            <a:r>
              <a:rPr lang="ru-RU" sz="2800" b="1" dirty="0"/>
              <a:t>Я оцениваю свою работу…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Рефлексия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9009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Домашнее задание.</a:t>
            </a:r>
          </a:p>
          <a:p>
            <a:r>
              <a:rPr lang="ru-RU" dirty="0"/>
              <a:t>&amp; 77, упражнение 444, словарные слова на полях.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59671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0</TotalTime>
  <Words>94</Words>
  <Application>Microsoft Office PowerPoint</Application>
  <PresentationFormat>Экран (4:3)</PresentationFormat>
  <Paragraphs>17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Волна</vt:lpstr>
      <vt:lpstr>Число . Классная работа.</vt:lpstr>
      <vt:lpstr>Найди ошибку!</vt:lpstr>
      <vt:lpstr>Рефлексия </vt:lpstr>
      <vt:lpstr>Домашнее задание.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Число . Классная работа.</dc:title>
  <dc:creator>Adm</dc:creator>
  <cp:lastModifiedBy>Adm</cp:lastModifiedBy>
  <cp:revision>1</cp:revision>
  <dcterms:created xsi:type="dcterms:W3CDTF">2018-01-31T01:59:15Z</dcterms:created>
  <dcterms:modified xsi:type="dcterms:W3CDTF">2018-01-31T02:06:52Z</dcterms:modified>
</cp:coreProperties>
</file>